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99" r:id="rId4"/>
    <p:sldId id="258" r:id="rId5"/>
    <p:sldId id="259" r:id="rId6"/>
    <p:sldId id="260" r:id="rId7"/>
    <p:sldId id="261" r:id="rId8"/>
    <p:sldId id="293" r:id="rId9"/>
    <p:sldId id="262" r:id="rId10"/>
    <p:sldId id="263" r:id="rId11"/>
    <p:sldId id="264" r:id="rId12"/>
    <p:sldId id="294" r:id="rId13"/>
    <p:sldId id="295" r:id="rId14"/>
    <p:sldId id="265" r:id="rId15"/>
    <p:sldId id="298" r:id="rId16"/>
    <p:sldId id="267" r:id="rId17"/>
    <p:sldId id="268" r:id="rId18"/>
    <p:sldId id="269" r:id="rId19"/>
    <p:sldId id="296" r:id="rId20"/>
    <p:sldId id="297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D72D02-CE1C-4F3C-8736-27D63FB63C6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PsLanVS1Q8" TargetMode="External"/><Relationship Id="rId3" Type="http://schemas.openxmlformats.org/officeDocument/2006/relationships/hyperlink" Target="http://www.youtube.com/watch?v=7DVL0ugj1O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HrapzHPCS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uOX23yXhZ8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_8mw-1HYF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cOMushj7w8" TargetMode="External"/><Relationship Id="rId3" Type="http://schemas.openxmlformats.org/officeDocument/2006/relationships/hyperlink" Target="http://www.youtube.com/watch?v=bN7E6FCuMb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3356992"/>
            <a:ext cx="7543800" cy="2152650"/>
          </a:xfrm>
        </p:spPr>
        <p:txBody>
          <a:bodyPr/>
          <a:lstStyle/>
          <a:p>
            <a:r>
              <a:rPr lang="en-CA" dirty="0" smtClean="0"/>
              <a:t>Earth’s Climate System</a:t>
            </a:r>
            <a:br>
              <a:rPr lang="en-CA" dirty="0" smtClean="0"/>
            </a:br>
            <a:r>
              <a:rPr lang="en-CA" sz="4000" dirty="0" smtClean="0"/>
              <a:t>Air and Ocean Circulation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http://www.ucar.edu/learn/images/solcir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41833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3200" dirty="0" smtClean="0"/>
              <a:t>The Earth has permanent bands of high and low pressure </a:t>
            </a:r>
          </a:p>
          <a:p>
            <a:pPr lvl="1"/>
            <a:r>
              <a:rPr lang="en-CA" sz="3400" dirty="0" smtClean="0"/>
              <a:t> </a:t>
            </a:r>
            <a:r>
              <a:rPr lang="en-CA" sz="3200" dirty="0" smtClean="0"/>
              <a:t>at the equator, 30</a:t>
            </a:r>
            <a:r>
              <a:rPr lang="en-CA" sz="3200" baseline="30000" dirty="0" smtClean="0"/>
              <a:t>o</a:t>
            </a:r>
            <a:r>
              <a:rPr lang="en-CA" sz="3200" dirty="0" smtClean="0"/>
              <a:t> latitude, 60</a:t>
            </a:r>
            <a:r>
              <a:rPr lang="en-CA" sz="3200" baseline="30000" dirty="0" smtClean="0"/>
              <a:t>o</a:t>
            </a:r>
            <a:r>
              <a:rPr lang="en-CA" sz="3200" dirty="0" smtClean="0"/>
              <a:t> latitude, and poles</a:t>
            </a:r>
          </a:p>
        </p:txBody>
      </p:sp>
      <p:pic>
        <p:nvPicPr>
          <p:cNvPr id="2050" name="Picture 2" descr="http://www.avontrail.ca/images/Latitude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143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en-CA" dirty="0" smtClean="0"/>
              <a:t>Prevailing Winds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7992888" cy="265766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High and Low pressure, along with the rotation of the Earth causes winds that curve around the globe  in the same direction almost all the time</a:t>
            </a:r>
          </a:p>
        </p:txBody>
      </p:sp>
      <p:pic>
        <p:nvPicPr>
          <p:cNvPr id="4" name="Picture 2" descr="http://minerva.union.edu/failinge/pics/Hadley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504459" cy="412834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en-CA" dirty="0" smtClean="0"/>
              <a:t>Prevailing Winds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65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31" y="-459432"/>
            <a:ext cx="7546032" cy="41833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CA" sz="2400" dirty="0" smtClean="0"/>
          </a:p>
          <a:p>
            <a:r>
              <a:rPr lang="en-CA" sz="2400" dirty="0" smtClean="0"/>
              <a:t>Prevailing winds push warm air (as well as warm ocean water) from equator to the poles</a:t>
            </a:r>
            <a:endParaRPr lang="en-C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296" y="404664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Prevailing Winds</a:t>
            </a:r>
            <a:endParaRPr lang="en-CA" dirty="0"/>
          </a:p>
        </p:txBody>
      </p:sp>
      <p:pic>
        <p:nvPicPr>
          <p:cNvPr id="5" name="Picture 2" descr="http://www.pilotfriend.com/training/flight_training/met/images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6" y="2765727"/>
            <a:ext cx="4231260" cy="38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1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8" name="Picture 4" descr="https://www.fas.org/irp/imint/docs/rst/Sect14/FIG07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645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2924944"/>
            <a:ext cx="6096000" cy="3657599"/>
          </a:xfrm>
        </p:spPr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www.youtube.com/watch?v=mPsLanVS1Q8</a:t>
            </a:r>
            <a:r>
              <a:rPr lang="en-CA" dirty="0" smtClean="0"/>
              <a:t> National Geographic – </a:t>
            </a:r>
            <a:r>
              <a:rPr lang="en-CA" dirty="0" err="1" smtClean="0"/>
              <a:t>Coriolis</a:t>
            </a:r>
            <a:r>
              <a:rPr lang="en-CA" dirty="0" smtClean="0"/>
              <a:t> Effect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www.youtube.com/watch?v=7DVL0ugj1O4</a:t>
            </a:r>
            <a:r>
              <a:rPr lang="en-CA" dirty="0" smtClean="0"/>
              <a:t> Paper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42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 descr="http://minerva.union.edu/failinge/pics/Hadley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42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3657599"/>
          </a:xfrm>
        </p:spPr>
        <p:txBody>
          <a:bodyPr>
            <a:normAutofit/>
          </a:bodyPr>
          <a:lstStyle/>
          <a:p>
            <a:r>
              <a:rPr lang="en-CA" sz="2800" dirty="0"/>
              <a:t>Prevailing winds are named based on the direction they originate </a:t>
            </a:r>
            <a:r>
              <a:rPr lang="en-CA" sz="2800" dirty="0" smtClean="0"/>
              <a:t>from</a:t>
            </a:r>
          </a:p>
          <a:p>
            <a:endParaRPr lang="en-CA" sz="2800" dirty="0"/>
          </a:p>
          <a:p>
            <a:r>
              <a:rPr lang="en-CA" sz="2800" dirty="0" smtClean="0">
                <a:hlinkClick r:id="rId2"/>
              </a:rPr>
              <a:t>http://www.youtube.com/watch?v=DHrapzHPCSA</a:t>
            </a:r>
            <a:endParaRPr lang="en-CA" sz="2800" dirty="0" smtClean="0"/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43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Global Air Circulation Animation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3024336"/>
          </a:xfrm>
        </p:spPr>
        <p:txBody>
          <a:bodyPr>
            <a:noAutofit/>
          </a:bodyPr>
          <a:lstStyle/>
          <a:p>
            <a:r>
              <a:rPr lang="en-CA" sz="2800" dirty="0" smtClean="0"/>
              <a:t>Regions where prevailing winds pass over water before reaching land have higher amounts of precipitation (</a:t>
            </a:r>
            <a:r>
              <a:rPr lang="en-CA" sz="2800" dirty="0" err="1" smtClean="0"/>
              <a:t>ie</a:t>
            </a:r>
            <a:r>
              <a:rPr lang="en-CA" sz="2800" dirty="0" smtClean="0"/>
              <a:t>: South American rainforest)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Prevailing Winds and Climate Zones</a:t>
            </a:r>
            <a:endParaRPr lang="en-CA" sz="4000" dirty="0"/>
          </a:p>
        </p:txBody>
      </p:sp>
      <p:pic>
        <p:nvPicPr>
          <p:cNvPr id="6146" name="Picture 2" descr="http://www.bugbog.com/images/maps/Amazon-Rainforest-Map-South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7477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fas.org/irp/imint/docs/rst/Sect14/FIG07_006.jpg"/>
          <p:cNvPicPr>
            <a:picLocks noChangeAspect="1" noChangeArrowheads="1"/>
          </p:cNvPicPr>
          <p:nvPr/>
        </p:nvPicPr>
        <p:blipFill rotWithShape="1">
          <a:blip r:embed="rId3" cstate="print"/>
          <a:srcRect l="35483" t="50000" r="24108" b="11208"/>
          <a:stretch/>
        </p:blipFill>
        <p:spPr bwMode="auto">
          <a:xfrm>
            <a:off x="827584" y="3681875"/>
            <a:ext cx="3084394" cy="250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2448272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Prevailing winds from the North Pole will be cold and dry and cause areas that receive this wind to be cold and dry (</a:t>
            </a:r>
            <a:r>
              <a:rPr lang="en-CA" sz="2800" dirty="0" err="1" smtClean="0"/>
              <a:t>ie</a:t>
            </a:r>
            <a:r>
              <a:rPr lang="en-CA" sz="2800" dirty="0" smtClean="0"/>
              <a:t>: Northern Canada)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Prevailing Winds and Climate Zones</a:t>
            </a:r>
            <a:endParaRPr lang="en-CA" sz="4000" dirty="0"/>
          </a:p>
        </p:txBody>
      </p:sp>
      <p:pic>
        <p:nvPicPr>
          <p:cNvPr id="4" name="Picture 4" descr="https://www.fas.org/irp/imint/docs/rst/Sect14/FIG07_006.jpg"/>
          <p:cNvPicPr>
            <a:picLocks noChangeAspect="1" noChangeArrowheads="1"/>
          </p:cNvPicPr>
          <p:nvPr/>
        </p:nvPicPr>
        <p:blipFill rotWithShape="1">
          <a:blip r:embed="rId2" cstate="print"/>
          <a:srcRect l="21391" r="19961" b="54580"/>
          <a:stretch/>
        </p:blipFill>
        <p:spPr bwMode="auto">
          <a:xfrm>
            <a:off x="2987824" y="3645024"/>
            <a:ext cx="4476466" cy="293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56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6280"/>
          </a:xfrm>
        </p:spPr>
        <p:txBody>
          <a:bodyPr/>
          <a:lstStyle/>
          <a:p>
            <a:pPr>
              <a:buNone/>
            </a:pPr>
            <a:endParaRPr lang="en-CA" dirty="0" smtClean="0"/>
          </a:p>
          <a:p>
            <a:r>
              <a:rPr lang="en-CA" sz="4400" dirty="0" smtClean="0"/>
              <a:t>In order to understand climate change, we have to understand how climate first works. 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432048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water travels to the poles, it gets colder and saltier and therefore more dense</a:t>
            </a:r>
          </a:p>
          <a:p>
            <a:pPr lvl="1"/>
            <a:r>
              <a:rPr lang="en-CA" sz="2400" dirty="0" smtClean="0"/>
              <a:t>Surface water evaporates and sea ice forms (both reject salt)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43800" cy="914400"/>
          </a:xfrm>
        </p:spPr>
        <p:txBody>
          <a:bodyPr/>
          <a:lstStyle/>
          <a:p>
            <a:pPr algn="r"/>
            <a:r>
              <a:rPr lang="en-CA" dirty="0" smtClean="0"/>
              <a:t>Energy Transfer in the Oceans</a:t>
            </a:r>
            <a:endParaRPr lang="en-CA" dirty="0"/>
          </a:p>
        </p:txBody>
      </p:sp>
      <p:sp>
        <p:nvSpPr>
          <p:cNvPr id="4" name="AutoShape 2" descr="http://www.ldeo.columbia.edu/~louisab/sedimage/Seai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888432" cy="25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3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3312368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Dense water at the poles will sink to the ocean floor</a:t>
            </a:r>
          </a:p>
          <a:p>
            <a:pPr lvl="1"/>
            <a:r>
              <a:rPr lang="en-CA" sz="2400" dirty="0" smtClean="0"/>
              <a:t>Warmer surface water from the equator flows towards the poles to take its place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43800" cy="914400"/>
          </a:xfrm>
        </p:spPr>
        <p:txBody>
          <a:bodyPr/>
          <a:lstStyle/>
          <a:p>
            <a:pPr algn="r"/>
            <a:r>
              <a:rPr lang="en-CA" dirty="0" smtClean="0"/>
              <a:t>Energy Transfer in the Oceans</a:t>
            </a:r>
            <a:endParaRPr lang="en-CA" dirty="0"/>
          </a:p>
        </p:txBody>
      </p:sp>
      <p:pic>
        <p:nvPicPr>
          <p:cNvPr id="4" name="Picture 2" descr="http://www.climatetheory.net/wp-content/uploads/2012/05/ocean_cur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1751"/>
            <a:ext cx="6172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36" y="548680"/>
            <a:ext cx="7992888" cy="3657599"/>
          </a:xfrm>
        </p:spPr>
        <p:txBody>
          <a:bodyPr/>
          <a:lstStyle/>
          <a:p>
            <a:r>
              <a:rPr lang="en-CA" sz="2400" dirty="0" smtClean="0"/>
              <a:t>The continuous flow of water around the world’s oceans driven by differences in water temperature and salinity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CA" sz="2000" dirty="0">
                <a:hlinkClick r:id="rId2"/>
              </a:rPr>
              <a:t>http://</a:t>
            </a:r>
            <a:r>
              <a:rPr lang="en-CA" sz="2000" dirty="0" smtClean="0">
                <a:hlinkClick r:id="rId2"/>
              </a:rPr>
              <a:t>www.youtube.com/watch?v=w_8mw-1HYFg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http://www.youtube.com/watch?v=FuOX23yXhZ8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914400"/>
          </a:xfrm>
        </p:spPr>
        <p:txBody>
          <a:bodyPr/>
          <a:lstStyle/>
          <a:p>
            <a:r>
              <a:rPr lang="en-CA" dirty="0" err="1" smtClean="0"/>
              <a:t>Thermohaline</a:t>
            </a:r>
            <a:r>
              <a:rPr lang="en-CA" dirty="0" smtClean="0"/>
              <a:t> Circulation</a:t>
            </a:r>
            <a:endParaRPr lang="en-CA" dirty="0"/>
          </a:p>
        </p:txBody>
      </p:sp>
      <p:pic>
        <p:nvPicPr>
          <p:cNvPr id="8194" name="Picture 2" descr="http://www.climatetheory.net/wp-content/uploads/2012/05/ocean_curr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6172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70" y="260648"/>
            <a:ext cx="8468809" cy="64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66" y="1268760"/>
            <a:ext cx="777686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Warm ocean currents heat the air above them which moves to the land and produces rain</a:t>
            </a:r>
          </a:p>
          <a:p>
            <a:endParaRPr lang="en-CA" sz="2800" dirty="0" smtClean="0"/>
          </a:p>
          <a:p>
            <a:r>
              <a:rPr lang="en-CA" sz="2800" dirty="0" smtClean="0"/>
              <a:t>Cold ocean currents cool the air above them causing cool, dry air to reach the land creating desert areas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Ocean Currents &amp; Climate Zones</a:t>
            </a:r>
            <a:endParaRPr lang="en-CA" dirty="0"/>
          </a:p>
        </p:txBody>
      </p:sp>
      <p:pic>
        <p:nvPicPr>
          <p:cNvPr id="7170" name="Picture 2" descr="http://ctwater1.nobswater.com/wp-content/uploads/2013/09/water-and-sky-2560x1440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en-US" dirty="0" smtClean="0"/>
              <a:t>How is heat transferred?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5806384" cy="47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-315416"/>
            <a:ext cx="8424936" cy="481431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The Earth is unevenly heated....</a:t>
            </a:r>
          </a:p>
          <a:p>
            <a:pPr lvl="2"/>
            <a:endParaRPr lang="en-CA" sz="2800" dirty="0" smtClean="0"/>
          </a:p>
          <a:p>
            <a:pPr lvl="2"/>
            <a:r>
              <a:rPr lang="en-CA" sz="2800" dirty="0" smtClean="0"/>
              <a:t>The Sun’s radiation reaches Earth’s surface at different intensities</a:t>
            </a:r>
          </a:p>
          <a:p>
            <a:pPr lvl="2"/>
            <a:r>
              <a:rPr lang="en-CA" sz="2800" dirty="0" smtClean="0"/>
              <a:t>Water and land absorb energy at different rates </a:t>
            </a:r>
          </a:p>
          <a:p>
            <a:pPr lvl="2"/>
            <a:r>
              <a:rPr lang="en-CA" sz="2800" dirty="0" smtClean="0"/>
              <a:t>Water absorbs </a:t>
            </a:r>
            <a:r>
              <a:rPr lang="en-CA" sz="2800" u="sng" dirty="0" smtClean="0"/>
              <a:t>more</a:t>
            </a:r>
            <a:r>
              <a:rPr lang="en-CA" sz="2800" dirty="0" smtClean="0"/>
              <a:t> thermal energy than air</a:t>
            </a:r>
            <a:endParaRPr lang="en-CA" sz="2800" dirty="0"/>
          </a:p>
        </p:txBody>
      </p:sp>
      <p:pic>
        <p:nvPicPr>
          <p:cNvPr id="1026" name="Picture 2" descr="PH sun r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3528392" cy="261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92088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Thermal Energy is transported from areas that receive a lot of radiation to areas that receive less radiation.</a:t>
            </a:r>
          </a:p>
          <a:p>
            <a:endParaRPr lang="en-CA" sz="1600" dirty="0" smtClean="0"/>
          </a:p>
          <a:p>
            <a:r>
              <a:rPr lang="en-CA" sz="2800" dirty="0" smtClean="0"/>
              <a:t>This keeps polar regions warmer and tropical regions cooler than they would otherwise be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43800" cy="914400"/>
          </a:xfrm>
        </p:spPr>
        <p:txBody>
          <a:bodyPr/>
          <a:lstStyle/>
          <a:p>
            <a:r>
              <a:rPr lang="en-CA" sz="4400" dirty="0" smtClean="0"/>
              <a:t>Thermal Energy Circulation</a:t>
            </a:r>
            <a:endParaRPr lang="en-CA" sz="4400" dirty="0"/>
          </a:p>
        </p:txBody>
      </p:sp>
      <p:pic>
        <p:nvPicPr>
          <p:cNvPr id="4" name="Picture 2" descr="PH sun r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3360"/>
            <a:ext cx="2952328" cy="218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7185992" cy="3657599"/>
          </a:xfrm>
        </p:spPr>
        <p:txBody>
          <a:bodyPr>
            <a:normAutofit fontScale="85000" lnSpcReduction="20000"/>
          </a:bodyPr>
          <a:lstStyle/>
          <a:p>
            <a:r>
              <a:rPr lang="en-CA" sz="3000" dirty="0" smtClean="0"/>
              <a:t>Warm air is less dense than cold air which means that hot air rises; this creates currents</a:t>
            </a:r>
          </a:p>
          <a:p>
            <a:r>
              <a:rPr lang="en-CA" sz="3000" dirty="0" smtClean="0">
                <a:hlinkClick r:id="rId2"/>
              </a:rPr>
              <a:t>http://www.youtube.com/watch?v=4cOMushj7w8</a:t>
            </a:r>
            <a:endParaRPr lang="en-CA" sz="3000" dirty="0" smtClean="0"/>
          </a:p>
          <a:p>
            <a:endParaRPr lang="en-CA" sz="3000" dirty="0" smtClean="0"/>
          </a:p>
          <a:p>
            <a:r>
              <a:rPr lang="en-CA" sz="3000" dirty="0" smtClean="0"/>
              <a:t>Warm water is less dense than cold water which means that warm water rises; this creates currents</a:t>
            </a:r>
          </a:p>
          <a:p>
            <a:r>
              <a:rPr lang="en-CA" sz="3000" dirty="0" smtClean="0">
                <a:hlinkClick r:id="rId3"/>
              </a:rPr>
              <a:t>http://www.youtube.com/watch?v=bN7E6FCuMbY</a:t>
            </a:r>
            <a:endParaRPr lang="en-CA" sz="3000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71224" cy="107248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Uneven Heating Creates Currents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-891480"/>
            <a:ext cx="770485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circular current in air and other fluids (water) caused by the rising of warm fluid as cold fluid sinks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32" y="5301208"/>
            <a:ext cx="7543800" cy="914400"/>
          </a:xfrm>
        </p:spPr>
        <p:txBody>
          <a:bodyPr/>
          <a:lstStyle/>
          <a:p>
            <a:r>
              <a:rPr lang="en-CA" dirty="0" smtClean="0"/>
              <a:t>Convection Currents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204" b="19854"/>
          <a:stretch/>
        </p:blipFill>
        <p:spPr bwMode="auto">
          <a:xfrm>
            <a:off x="2267744" y="1772816"/>
            <a:ext cx="4027392" cy="33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/>
          <a:lstStyle/>
          <a:p>
            <a:r>
              <a:rPr lang="en-CA" sz="3200" dirty="0" smtClean="0"/>
              <a:t>As warm air rises, it creates an area of low pressure below it</a:t>
            </a:r>
          </a:p>
          <a:p>
            <a:endParaRPr lang="en-CA" sz="3200" dirty="0" smtClean="0"/>
          </a:p>
          <a:p>
            <a:r>
              <a:rPr lang="en-CA" sz="3200" dirty="0" smtClean="0"/>
              <a:t>As cool air falls, it creates an area of high pressure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54" y="5373216"/>
            <a:ext cx="8712968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Energy Transfer </a:t>
            </a:r>
            <a:br>
              <a:rPr lang="en-CA" dirty="0" smtClean="0"/>
            </a:br>
            <a:r>
              <a:rPr lang="en-CA" dirty="0" smtClean="0"/>
              <a:t>in the Atmosphere</a:t>
            </a:r>
            <a:endParaRPr lang="en-CA" dirty="0"/>
          </a:p>
        </p:txBody>
      </p:sp>
      <p:pic>
        <p:nvPicPr>
          <p:cNvPr id="1026" name="Picture 2" descr="http://virtualskies.arc.nasa.gov/weather/images/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765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-766935"/>
            <a:ext cx="7474024" cy="3657599"/>
          </a:xfrm>
        </p:spPr>
        <p:txBody>
          <a:bodyPr/>
          <a:lstStyle/>
          <a:p>
            <a:endParaRPr lang="en-CA" dirty="0" smtClean="0"/>
          </a:p>
          <a:p>
            <a:r>
              <a:rPr lang="en-CA" sz="3200" dirty="0" smtClean="0"/>
              <a:t>Air flows from areas of high pressure to areas of low pressure – this makes air currents or wind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50" y="544522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Energy Transfer in the Atmosphere</a:t>
            </a:r>
            <a:endParaRPr lang="en-CA" dirty="0"/>
          </a:p>
        </p:txBody>
      </p:sp>
      <p:pic>
        <p:nvPicPr>
          <p:cNvPr id="1026" name="Picture 2" descr="http://2012books.lardbucket.org/books/principles-of-general-chemistry-v1.0m/section_14/a433792ac2caa29995f55547b9d1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639444" cy="26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1563</TotalTime>
  <Words>567</Words>
  <Application>Microsoft Macintosh PowerPoint</Application>
  <PresentationFormat>On-screen Show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Earth’s Climate System Air and Ocean Circulation</vt:lpstr>
      <vt:lpstr>PowerPoint Presentation</vt:lpstr>
      <vt:lpstr>How is heat transferred? </vt:lpstr>
      <vt:lpstr>PowerPoint Presentation</vt:lpstr>
      <vt:lpstr>Thermal Energy Circulation</vt:lpstr>
      <vt:lpstr>Uneven Heating Creates Currents</vt:lpstr>
      <vt:lpstr>Convection Currents</vt:lpstr>
      <vt:lpstr>Energy Transfer  in the Atmosphere</vt:lpstr>
      <vt:lpstr>Energy Transfer in the Atmosphere</vt:lpstr>
      <vt:lpstr>PowerPoint Presentation</vt:lpstr>
      <vt:lpstr>Prevailing Winds</vt:lpstr>
      <vt:lpstr>Prevailing Winds</vt:lpstr>
      <vt:lpstr>PowerPoint Presentation</vt:lpstr>
      <vt:lpstr>PowerPoint Presentation</vt:lpstr>
      <vt:lpstr>PowerPoint Presentation</vt:lpstr>
      <vt:lpstr>PowerPoint Presentation</vt:lpstr>
      <vt:lpstr>Global Air Circulation Animation</vt:lpstr>
      <vt:lpstr>Prevailing Winds and Climate Zones</vt:lpstr>
      <vt:lpstr>Prevailing Winds and Climate Zones</vt:lpstr>
      <vt:lpstr>Energy Transfer in the Oceans</vt:lpstr>
      <vt:lpstr>Energy Transfer in the Oceans</vt:lpstr>
      <vt:lpstr>Thermohaline Circulation</vt:lpstr>
      <vt:lpstr>PowerPoint Presentation</vt:lpstr>
      <vt:lpstr>Ocean Currents &amp; Climate Zones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Climate System and Natural Changes</dc:title>
  <dc:creator>John Family</dc:creator>
  <cp:lastModifiedBy>Georgia Karellas</cp:lastModifiedBy>
  <cp:revision>50</cp:revision>
  <dcterms:created xsi:type="dcterms:W3CDTF">2013-12-18T04:02:34Z</dcterms:created>
  <dcterms:modified xsi:type="dcterms:W3CDTF">2016-01-05T14:24:50Z</dcterms:modified>
</cp:coreProperties>
</file>