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60" r:id="rId9"/>
    <p:sldId id="261" r:id="rId10"/>
    <p:sldId id="284" r:id="rId11"/>
    <p:sldId id="262" r:id="rId12"/>
    <p:sldId id="263" r:id="rId13"/>
    <p:sldId id="265" r:id="rId14"/>
    <p:sldId id="285" r:id="rId15"/>
    <p:sldId id="266" r:id="rId16"/>
    <p:sldId id="267" r:id="rId17"/>
    <p:sldId id="28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7" r:id="rId29"/>
    <p:sldId id="278" r:id="rId30"/>
    <p:sldId id="288" r:id="rId31"/>
    <p:sldId id="279" r:id="rId32"/>
    <p:sldId id="289" r:id="rId33"/>
    <p:sldId id="28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64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F49E9D-6E3E-48BE-A30A-EA2399A94B1A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55EAC18-9B05-4C4E-8FAA-CC9369D50BD1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dkR3TI6xyz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916832"/>
            <a:ext cx="8031368" cy="2929880"/>
          </a:xfrm>
        </p:spPr>
        <p:txBody>
          <a:bodyPr>
            <a:normAutofit/>
          </a:bodyPr>
          <a:lstStyle/>
          <a:p>
            <a:r>
              <a:rPr lang="en-CA" sz="5400" dirty="0" smtClean="0"/>
              <a:t>Impacts of climate change – </a:t>
            </a:r>
            <a:br>
              <a:rPr lang="en-CA" sz="5400" dirty="0" smtClean="0"/>
            </a:br>
            <a:r>
              <a:rPr lang="en-CA" sz="5400" dirty="0" smtClean="0"/>
              <a:t>globally &amp; locally</a:t>
            </a:r>
            <a:endParaRPr lang="en-CA" sz="5400" dirty="0"/>
          </a:p>
        </p:txBody>
      </p:sp>
      <p:sp>
        <p:nvSpPr>
          <p:cNvPr id="3" name="Rectangle 2"/>
          <p:cNvSpPr/>
          <p:nvPr/>
        </p:nvSpPr>
        <p:spPr>
          <a:xfrm>
            <a:off x="2195736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Billy Nye Interview Clip: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dkR3TI6xyzU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sterresource.org/wp-content/uploads/2009/02/clip-image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829979" cy="61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27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04034"/>
            <a:ext cx="7992888" cy="3657599"/>
          </a:xfrm>
        </p:spPr>
        <p:txBody>
          <a:bodyPr>
            <a:noAutofit/>
          </a:bodyPr>
          <a:lstStyle/>
          <a:p>
            <a:r>
              <a:rPr lang="en-CA" sz="3200" dirty="0" smtClean="0"/>
              <a:t>Pests, diseases and disease carriers that inhabit warmer climates could spread towards the poles. </a:t>
            </a:r>
          </a:p>
          <a:p>
            <a:endParaRPr lang="en-CA" sz="3200" dirty="0" smtClean="0"/>
          </a:p>
          <a:p>
            <a:pPr lvl="1"/>
            <a:r>
              <a:rPr lang="en-CA" sz="2800" dirty="0" smtClean="0"/>
              <a:t>Ex: malaria and dengue fever transmitted by mosquitoes, plant diseases, pests that affect crops and forests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359" y="90872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4. Impacts on Human, Plant and Animal Health</a:t>
            </a:r>
            <a:endParaRPr lang="en-CA" dirty="0"/>
          </a:p>
        </p:txBody>
      </p:sp>
      <p:pic>
        <p:nvPicPr>
          <p:cNvPr id="6146" name="Picture 2" descr="http://www.biology.ualberta.ca/bsc/ejournal/th_04/th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373216"/>
            <a:ext cx="1512168" cy="12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28792" cy="48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543800" cy="914400"/>
          </a:xfrm>
        </p:spPr>
        <p:txBody>
          <a:bodyPr/>
          <a:lstStyle/>
          <a:p>
            <a:r>
              <a:rPr lang="en-CA" dirty="0" smtClean="0"/>
              <a:t>Continental Changes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91264" cy="2221707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Due to melting sea ice in the arctic, polar bears have limited mobility (</a:t>
            </a:r>
            <a:r>
              <a:rPr lang="en-CA" sz="2400" dirty="0" err="1" smtClean="0"/>
              <a:t>ie</a:t>
            </a:r>
            <a:r>
              <a:rPr lang="en-CA" sz="2400" dirty="0" smtClean="0"/>
              <a:t>: polar bears cannot reach their food/seals)</a:t>
            </a:r>
          </a:p>
          <a:p>
            <a:endParaRPr lang="en-CA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Impacts in the Canadian Arctic</a:t>
            </a:r>
            <a:endParaRPr lang="en-CA" dirty="0"/>
          </a:p>
        </p:txBody>
      </p:sp>
      <p:pic>
        <p:nvPicPr>
          <p:cNvPr id="7170" name="Picture 2" descr="http://static.ddmcdn.com/gif/polar-bear-global-warm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15072"/>
            <a:ext cx="4680520" cy="301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200800" cy="221743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Permafrost (permanently frozen soil) is melting creating sinkholes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Impacts in the Canadian Arctic</a:t>
            </a:r>
            <a:endParaRPr lang="en-CA" dirty="0"/>
          </a:p>
        </p:txBody>
      </p:sp>
      <p:pic>
        <p:nvPicPr>
          <p:cNvPr id="8194" name="Picture 2" descr="sink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65276"/>
            <a:ext cx="4536504" cy="364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6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920880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Ships can reach the Arctic because of less ice (economic benefit)</a:t>
            </a:r>
          </a:p>
          <a:p>
            <a:endParaRPr lang="en-CA" sz="2800" dirty="0" smtClean="0"/>
          </a:p>
          <a:p>
            <a:r>
              <a:rPr lang="en-CA" sz="2800" dirty="0" smtClean="0"/>
              <a:t>Trees are growing in the warmer Arctic climate helping to absorb CO2</a:t>
            </a:r>
          </a:p>
          <a:p>
            <a:endParaRPr lang="en-CA" sz="2800" dirty="0" smtClean="0"/>
          </a:p>
          <a:p>
            <a:r>
              <a:rPr lang="en-CA" sz="2800" dirty="0" smtClean="0"/>
              <a:t>Perhaps farms can grow crops in the Arctic</a:t>
            </a:r>
          </a:p>
          <a:p>
            <a:endParaRPr lang="en-CA" sz="2800" dirty="0" smtClean="0"/>
          </a:p>
          <a:p>
            <a:r>
              <a:rPr lang="en-CA" sz="2800" dirty="0" smtClean="0"/>
              <a:t>But, are these “really” beneficial??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possible benefits of climate change in the Arctic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870626" cy="22951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  <p:pic>
        <p:nvPicPr>
          <p:cNvPr id="1026" name="Picture 2" descr="http://upload.wikimedia.org/wikipedia/commons/thumb/9/92/Arctic_%28orthographic_projection%29.svg/220px-Arctic_%28orthographic_projection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187680" cy="1347440"/>
          </a:xfrm>
        </p:spPr>
        <p:txBody>
          <a:bodyPr/>
          <a:lstStyle/>
          <a:p>
            <a:r>
              <a:rPr lang="en-CA" sz="2400" dirty="0" err="1" smtClean="0"/>
              <a:t>Albedo</a:t>
            </a:r>
            <a:r>
              <a:rPr lang="en-CA" sz="2400" dirty="0" smtClean="0"/>
              <a:t> effect</a:t>
            </a:r>
          </a:p>
          <a:p>
            <a:pPr lvl="1"/>
            <a:r>
              <a:rPr lang="en-CA" sz="2000" dirty="0" smtClean="0"/>
              <a:t>Less ice in the arctic means less of the Sun’s energy is being reflected back into space</a:t>
            </a:r>
          </a:p>
          <a:p>
            <a:pPr lvl="1"/>
            <a:endParaRPr lang="en-CA" dirty="0"/>
          </a:p>
        </p:txBody>
      </p:sp>
      <p:pic>
        <p:nvPicPr>
          <p:cNvPr id="9218" name="Picture 2" descr="http://www.cocorahs-albedo.org/media/images/fi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/>
        </p:blipFill>
        <p:spPr bwMode="auto">
          <a:xfrm>
            <a:off x="1835696" y="1844824"/>
            <a:ext cx="6192688" cy="44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0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908720"/>
            <a:ext cx="6096000" cy="3657599"/>
          </a:xfrm>
        </p:spPr>
        <p:txBody>
          <a:bodyPr/>
          <a:lstStyle/>
          <a:p>
            <a:r>
              <a:rPr lang="en-CA" sz="3200" dirty="0" smtClean="0"/>
              <a:t>Release of Carbon Dioxide</a:t>
            </a:r>
          </a:p>
          <a:p>
            <a:pPr lvl="1"/>
            <a:r>
              <a:rPr lang="en-CA" sz="2800" dirty="0" smtClean="0"/>
              <a:t>Carbon dioxide and methane that was stored in the permafrost are being released as it melts</a:t>
            </a:r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3573016"/>
            <a:ext cx="7870626" cy="22951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3168352"/>
          </a:xfrm>
        </p:spPr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Sea Level</a:t>
            </a:r>
          </a:p>
          <a:p>
            <a:pPr lvl="1"/>
            <a:r>
              <a:rPr lang="en-CA" sz="2400" dirty="0" smtClean="0"/>
              <a:t>Melting ice raises the sea level</a:t>
            </a:r>
          </a:p>
          <a:p>
            <a:pPr lvl="1">
              <a:buNone/>
            </a:pPr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  <a:p>
            <a:r>
              <a:rPr lang="en-CA" sz="2800" dirty="0" smtClean="0"/>
              <a:t>Ocean Currents</a:t>
            </a:r>
          </a:p>
          <a:p>
            <a:pPr lvl="1"/>
            <a:r>
              <a:rPr lang="en-CA" sz="2400" dirty="0" smtClean="0"/>
              <a:t>Fresh water from melting ice will flow into the Arctic Ocean causing the ocean currents to slow or stop (</a:t>
            </a:r>
            <a:r>
              <a:rPr lang="en-CA" sz="2400" dirty="0" err="1" smtClean="0"/>
              <a:t>thermohaline</a:t>
            </a:r>
            <a:r>
              <a:rPr lang="en-CA" sz="2400" dirty="0" smtClean="0"/>
              <a:t> circulation)</a:t>
            </a:r>
          </a:p>
          <a:p>
            <a:endParaRPr lang="en-CA" dirty="0" smtClean="0"/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7870626" cy="229512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685801"/>
            <a:ext cx="6753944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Effects on human society and our natural environment that are caused by changes in climate, such as rises in Earth’s global temperature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Impacts of Climate Change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404664"/>
            <a:ext cx="7128792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Biodiversity</a:t>
            </a:r>
          </a:p>
          <a:p>
            <a:pPr lvl="1"/>
            <a:r>
              <a:rPr lang="en-CA" sz="2400" dirty="0" smtClean="0"/>
              <a:t>Migratory species with breeding grounds in the Arctic may move to new ecosystems</a:t>
            </a:r>
          </a:p>
          <a:p>
            <a:pPr marL="384048" lvl="1" indent="0">
              <a:buNone/>
            </a:pPr>
            <a:endParaRPr lang="en-CA" sz="2400" dirty="0" smtClean="0"/>
          </a:p>
          <a:p>
            <a:r>
              <a:rPr lang="en-CA" sz="2800" dirty="0" smtClean="0"/>
              <a:t>Shipping and Transportation</a:t>
            </a:r>
          </a:p>
          <a:p>
            <a:pPr lvl="1"/>
            <a:r>
              <a:rPr lang="en-CA" sz="2400" dirty="0" smtClean="0"/>
              <a:t>As polar ice caps melt, ships will be able to travel shorter routes (less money and energy)</a:t>
            </a:r>
            <a:endParaRPr lang="en-CA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4221088"/>
            <a:ext cx="7870626" cy="1813892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Climate Changes in the Arctic Affect the Rest of the World!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542845" cy="53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en-CA" dirty="0" smtClean="0"/>
              <a:t>Local Impacts -- Ontario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85801"/>
            <a:ext cx="7560840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Ontario’s average temperature could increase by 3 to 6 degrees Celsius in the winter and 4 to 8 degrees Celsius in the summer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8064896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Winters will be warmer 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More rainfall overall, but some areas will become drier while others will become wetter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914400"/>
          </a:xfrm>
        </p:spPr>
        <p:txBody>
          <a:bodyPr/>
          <a:lstStyle/>
          <a:p>
            <a:r>
              <a:rPr lang="en-CA" sz="4800" dirty="0" smtClean="0"/>
              <a:t>Temperature &amp; Precipitation</a:t>
            </a:r>
            <a:endParaRPr lang="en-CA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7488832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Water levels of Lake Superior have dropped significantly over the last few years</a:t>
            </a:r>
          </a:p>
          <a:p>
            <a:endParaRPr lang="en-CA" sz="2800" dirty="0" smtClean="0"/>
          </a:p>
          <a:p>
            <a:r>
              <a:rPr lang="en-CA" sz="2800" dirty="0" smtClean="0"/>
              <a:t>Will we see other Lakes also lose water due to evaporation?</a:t>
            </a:r>
          </a:p>
          <a:p>
            <a:pPr lvl="1"/>
            <a:r>
              <a:rPr lang="en-CA" sz="2400" dirty="0" smtClean="0"/>
              <a:t>Warm lake water leads to fish deaths; increased algae growth</a:t>
            </a:r>
            <a:endParaRPr lang="en-CA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en-CA" dirty="0" smtClean="0"/>
              <a:t>Changing Lake Levels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77" y="1412776"/>
            <a:ext cx="90692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smtClean="0"/>
              <a:t>Ecosystems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229" y="260648"/>
            <a:ext cx="8352928" cy="936104"/>
          </a:xfrm>
        </p:spPr>
        <p:txBody>
          <a:bodyPr/>
          <a:lstStyle/>
          <a:p>
            <a:r>
              <a:rPr lang="en-CA" dirty="0" smtClean="0"/>
              <a:t>As eco-regions move northwards, we could see the invasion of species that previously weren’t in the ecosystem (ex: Kudzu)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3233"/>
          <a:stretch/>
        </p:blipFill>
        <p:spPr bwMode="auto">
          <a:xfrm>
            <a:off x="2339752" y="1556792"/>
            <a:ext cx="4389834" cy="434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88" y="1114376"/>
            <a:ext cx="8075240" cy="230425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Increase in population of disease-carrying organisms (ex: West Nile disease (mosquitoes); Lyme disease (deer ticks))</a:t>
            </a:r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08" y="332656"/>
            <a:ext cx="7543800" cy="914400"/>
          </a:xfrm>
        </p:spPr>
        <p:txBody>
          <a:bodyPr/>
          <a:lstStyle/>
          <a:p>
            <a:r>
              <a:rPr lang="en-CA" dirty="0" smtClean="0"/>
              <a:t>Disease &amp; Illness</a:t>
            </a:r>
            <a:endParaRPr lang="en-CA" dirty="0"/>
          </a:p>
        </p:txBody>
      </p:sp>
      <p:pic>
        <p:nvPicPr>
          <p:cNvPr id="10242" name="Picture 2" descr="http://site.cleanairgardening.com/info/wp-content/uploads/2011/04/Sequim-deer-by-house-10-300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6261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0.gstatic.com/images?q=tbn:ANd9GcSD3DKxmrNNQL2E8Zh6u4baL_bZ9jCtb9CkdA-wgLhiOsVoeaP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24174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26480"/>
            <a:ext cx="8507288" cy="1540768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Increase in respiratory disorders (asthma etc)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096" y="260648"/>
            <a:ext cx="7543800" cy="914400"/>
          </a:xfrm>
        </p:spPr>
        <p:txBody>
          <a:bodyPr/>
          <a:lstStyle/>
          <a:p>
            <a:r>
              <a:rPr lang="en-CA" dirty="0" smtClean="0"/>
              <a:t>Disease &amp; Illness</a:t>
            </a:r>
            <a:endParaRPr lang="en-CA" dirty="0"/>
          </a:p>
        </p:txBody>
      </p:sp>
      <p:pic>
        <p:nvPicPr>
          <p:cNvPr id="12290" name="Picture 2" descr="http://www.feelgoodyogavictoria.com/wp-content/uploads/asth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456" y="2467248"/>
            <a:ext cx="5256584" cy="39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47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546032" cy="45433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Changes in growing season could be beneficial for soybean and corn farmers, but we could also see growth of unwanted plants</a:t>
            </a:r>
          </a:p>
          <a:p>
            <a:endParaRPr lang="en-CA" sz="2800" dirty="0" smtClean="0"/>
          </a:p>
          <a:p>
            <a:r>
              <a:rPr lang="en-CA" sz="2800" dirty="0" smtClean="0"/>
              <a:t>Crops that previously could not have been grown in Ontario, may be able to grow here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543800" cy="914400"/>
          </a:xfrm>
        </p:spPr>
        <p:txBody>
          <a:bodyPr/>
          <a:lstStyle/>
          <a:p>
            <a:r>
              <a:rPr lang="en-CA" dirty="0" smtClean="0"/>
              <a:t>Agriculture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176464"/>
          </a:xfrm>
        </p:spPr>
        <p:txBody>
          <a:bodyPr>
            <a:normAutofit fontScale="92500"/>
          </a:bodyPr>
          <a:lstStyle/>
          <a:p>
            <a:r>
              <a:rPr lang="en-CA" sz="3200" dirty="0" smtClean="0"/>
              <a:t>Formed in 1988 to evaluate the risks of human-caused climate change</a:t>
            </a:r>
          </a:p>
          <a:p>
            <a:endParaRPr lang="en-CA" sz="3200" dirty="0" smtClean="0"/>
          </a:p>
          <a:p>
            <a:r>
              <a:rPr lang="en-CA" sz="3200" dirty="0" smtClean="0"/>
              <a:t>International scientists share knowledge about climate change (</a:t>
            </a:r>
            <a:r>
              <a:rPr lang="en-CA" sz="3200" dirty="0" err="1" smtClean="0"/>
              <a:t>ie</a:t>
            </a:r>
            <a:r>
              <a:rPr lang="en-CA" sz="3200" dirty="0" smtClean="0"/>
              <a:t>: consensus)</a:t>
            </a:r>
          </a:p>
          <a:p>
            <a:endParaRPr lang="en-CA" sz="3200" dirty="0" smtClean="0"/>
          </a:p>
          <a:p>
            <a:r>
              <a:rPr lang="en-CA" sz="3200" dirty="0" smtClean="0"/>
              <a:t>IPCC reports identified many potential impacts of climate change</a:t>
            </a:r>
          </a:p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IPCC – Intergovernmental Panel on Climate Change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02482"/>
            <a:ext cx="7925227" cy="1224136"/>
          </a:xfrm>
        </p:spPr>
        <p:txBody>
          <a:bodyPr>
            <a:normAutofit/>
          </a:bodyPr>
          <a:lstStyle/>
          <a:p>
            <a:r>
              <a:rPr lang="en-CA" sz="2800" dirty="0" smtClean="0"/>
              <a:t>Hotter, drier summers will lead to more forest fires</a:t>
            </a:r>
          </a:p>
          <a:p>
            <a:endParaRPr lang="en-CA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071" y="332656"/>
            <a:ext cx="7543800" cy="914400"/>
          </a:xfrm>
        </p:spPr>
        <p:txBody>
          <a:bodyPr/>
          <a:lstStyle/>
          <a:p>
            <a:r>
              <a:rPr lang="en-CA" dirty="0" smtClean="0"/>
              <a:t>Forests</a:t>
            </a:r>
            <a:endParaRPr lang="en-CA" dirty="0"/>
          </a:p>
        </p:txBody>
      </p:sp>
      <p:pic>
        <p:nvPicPr>
          <p:cNvPr id="13314" name="Picture 2" descr="http://www.akouseto.gr/wp-content/uploads/2010/11/31846674_1755653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054263" cy="39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20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402016" cy="1656184"/>
          </a:xfrm>
        </p:spPr>
        <p:txBody>
          <a:bodyPr>
            <a:normAutofit/>
          </a:bodyPr>
          <a:lstStyle/>
          <a:p>
            <a:r>
              <a:rPr lang="en-CA" sz="2800" dirty="0" smtClean="0"/>
              <a:t>Increase in insect pests will destroy forests</a:t>
            </a:r>
          </a:p>
          <a:p>
            <a:endParaRPr lang="en-CA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en-CA" dirty="0" smtClean="0"/>
              <a:t>Forests</a:t>
            </a:r>
            <a:endParaRPr lang="en-CA" dirty="0"/>
          </a:p>
        </p:txBody>
      </p:sp>
      <p:pic>
        <p:nvPicPr>
          <p:cNvPr id="14340" name="Picture 4" descr="http://frap.fire.ca.gov/frasc/images/pitchca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536504" cy="29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85801"/>
            <a:ext cx="8136904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As forests become less healthy, they will become a carbon source instead of a carbon sink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43800" cy="914400"/>
          </a:xfrm>
        </p:spPr>
        <p:txBody>
          <a:bodyPr/>
          <a:lstStyle/>
          <a:p>
            <a:r>
              <a:rPr lang="en-CA" dirty="0" smtClean="0"/>
              <a:t>Forests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7678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3657599"/>
          </a:xfrm>
        </p:spPr>
        <p:txBody>
          <a:bodyPr>
            <a:noAutofit/>
          </a:bodyPr>
          <a:lstStyle/>
          <a:p>
            <a:r>
              <a:rPr lang="en-CA" sz="2800" dirty="0" smtClean="0"/>
              <a:t>As summers get hotter, we will use more electricity for air-conditioning which will produce even more greenhouse gases</a:t>
            </a:r>
          </a:p>
          <a:p>
            <a:endParaRPr lang="en-CA" sz="2800" dirty="0" smtClean="0"/>
          </a:p>
          <a:p>
            <a:r>
              <a:rPr lang="en-CA" sz="2800" dirty="0" smtClean="0"/>
              <a:t>In the winter, energy use may decrease</a:t>
            </a:r>
          </a:p>
          <a:p>
            <a:endParaRPr lang="en-CA" sz="2800" dirty="0" smtClean="0"/>
          </a:p>
          <a:p>
            <a:r>
              <a:rPr lang="en-CA" sz="2800" dirty="0" smtClean="0"/>
              <a:t>In Ontario, about ¼ of our electricity is produced using hydroelectric power which does not produce greenhouse gases, but an increase in electricity usage will lead to more blackouts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543800" cy="914400"/>
          </a:xfrm>
        </p:spPr>
        <p:txBody>
          <a:bodyPr/>
          <a:lstStyle/>
          <a:p>
            <a:r>
              <a:rPr lang="en-CA" dirty="0" smtClean="0"/>
              <a:t>Electricity Use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85801"/>
            <a:ext cx="7776864" cy="3657599"/>
          </a:xfrm>
        </p:spPr>
        <p:txBody>
          <a:bodyPr>
            <a:normAutofit/>
          </a:bodyPr>
          <a:lstStyle/>
          <a:p>
            <a:r>
              <a:rPr lang="en-CA" sz="2400" dirty="0" smtClean="0"/>
              <a:t>Glaciers and ice sheets melting and ocean warming (thermal expansion) will cause sea level of oceans to rise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pic>
        <p:nvPicPr>
          <p:cNvPr id="1026" name="Picture 2" descr="http://www.ctvnews.ca/polopoly_fs/1.1358813!/httpImage/image.jpg_gen/derivatives/landscape_620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57" y="2924944"/>
            <a:ext cx="5328592" cy="29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293015"/>
            <a:ext cx="450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Lakeshore West in Toronto, July 2013</a:t>
            </a:r>
            <a:endParaRPr lang="en-CA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8640"/>
            <a:ext cx="7560840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This leads to increased risk of flooding </a:t>
            </a:r>
          </a:p>
          <a:p>
            <a:endParaRPr lang="en-C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88" y="548680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pic>
        <p:nvPicPr>
          <p:cNvPr id="2050" name="Picture 2" descr="http://i.embed.ly/1/display/resize?key=1e6a1a1efdb011df84894040444cdc60&amp;url=http%3A%2F%2Fpbs.twimg.com%2Fmedia%2FBOsehpYCUAAON6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19908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ailwayage.com/media/k2/items/cache/7e408619b804333fe3c3aa491f93179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25072"/>
            <a:ext cx="3728794" cy="27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7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60648"/>
            <a:ext cx="7330008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Tuvalu, Federated States of Micronesia, Bangladesh, Netherlands, Florida all at high risk of flooding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3651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Tuvalu</a:t>
            </a:r>
            <a:endParaRPr lang="en-CA" sz="2400" b="1" dirty="0"/>
          </a:p>
        </p:txBody>
      </p:sp>
      <p:pic>
        <p:nvPicPr>
          <p:cNvPr id="3076" name="Picture 4" descr="http://www.worldviewofglobalwarming.org/risingseas/TuvaluTideHouseT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2381"/>
            <a:ext cx="3948658" cy="297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9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60648"/>
            <a:ext cx="7848872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Tuvalu, Federated States of Micronesia, Bangladesh, Netherlands, Florida all at high risk of flooding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en-CA" dirty="0" smtClean="0"/>
              <a:t>1. Rising Sea Level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462303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Florida</a:t>
            </a:r>
            <a:endParaRPr lang="en-CA" sz="2400" b="1" dirty="0"/>
          </a:p>
        </p:txBody>
      </p:sp>
      <p:pic>
        <p:nvPicPr>
          <p:cNvPr id="4098" name="Picture 2" descr="http://media.naplesnews.com/media/img/photos/2012/06/27/debby_flooding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38" y="3115154"/>
            <a:ext cx="4680520" cy="33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5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04856" cy="4104456"/>
          </a:xfrm>
        </p:spPr>
        <p:txBody>
          <a:bodyPr>
            <a:noAutofit/>
          </a:bodyPr>
          <a:lstStyle/>
          <a:p>
            <a:r>
              <a:rPr lang="en-CA" sz="2800" dirty="0" smtClean="0"/>
              <a:t>Dry regions (parts of Africa) will get even less water – increased drought</a:t>
            </a:r>
          </a:p>
          <a:p>
            <a:endParaRPr lang="en-CA" sz="2800" dirty="0" smtClean="0"/>
          </a:p>
          <a:p>
            <a:r>
              <a:rPr lang="en-CA" sz="2800" dirty="0" smtClean="0"/>
              <a:t>Crops will be less productive leading to famine</a:t>
            </a:r>
          </a:p>
          <a:p>
            <a:endParaRPr lang="en-CA" sz="2800" dirty="0" smtClean="0"/>
          </a:p>
          <a:p>
            <a:r>
              <a:rPr lang="en-CA" sz="2800" dirty="0" smtClean="0"/>
              <a:t>Other areas (ex: southern US and Japan) will get increased rain also leading to damaged crops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543800" cy="914400"/>
          </a:xfrm>
        </p:spPr>
        <p:txBody>
          <a:bodyPr/>
          <a:lstStyle/>
          <a:p>
            <a:r>
              <a:rPr lang="en-CA" dirty="0" smtClean="0"/>
              <a:t>2. Impacts on Agriculture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8316416" cy="3657599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As current habitats become unsuitable, plants and animals will migrate towards the poles – leads to changing ecosystems</a:t>
            </a:r>
          </a:p>
          <a:p>
            <a:endParaRPr lang="en-CA" sz="2800" dirty="0" smtClean="0"/>
          </a:p>
          <a:p>
            <a:r>
              <a:rPr lang="en-CA" sz="2800" dirty="0" smtClean="0"/>
              <a:t>Leads to a loss in biodiversity; less biodiversity affects food webs, resources etc. 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914400"/>
          </a:xfrm>
        </p:spPr>
        <p:txBody>
          <a:bodyPr/>
          <a:lstStyle/>
          <a:p>
            <a:r>
              <a:rPr lang="en-CA" dirty="0" smtClean="0"/>
              <a:t>3. Impacts on Ecosystems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407</TotalTime>
  <Words>863</Words>
  <Application>Microsoft Macintosh PowerPoint</Application>
  <PresentationFormat>On-screen Show (4:3)</PresentationFormat>
  <Paragraphs>103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Elemental</vt:lpstr>
      <vt:lpstr>Impacts of climate change –  globally &amp; locally</vt:lpstr>
      <vt:lpstr>Impacts of Climate Change</vt:lpstr>
      <vt:lpstr>IPCC – Intergovernmental Panel on Climate Change</vt:lpstr>
      <vt:lpstr>1. Rising Sea Level</vt:lpstr>
      <vt:lpstr>1. Rising Sea Level</vt:lpstr>
      <vt:lpstr>1. Rising Sea Level</vt:lpstr>
      <vt:lpstr>1. Rising Sea Level</vt:lpstr>
      <vt:lpstr>2. Impacts on Agriculture</vt:lpstr>
      <vt:lpstr>3. Impacts on Ecosystems</vt:lpstr>
      <vt:lpstr>PowerPoint Presentation</vt:lpstr>
      <vt:lpstr>4. Impacts on Human, Plant and Animal Health</vt:lpstr>
      <vt:lpstr>Continental Changes</vt:lpstr>
      <vt:lpstr>Impacts in the Canadian Arctic</vt:lpstr>
      <vt:lpstr>Impacts in the Canadian Arctic</vt:lpstr>
      <vt:lpstr>Some possible benefits of climate change in the Arctic</vt:lpstr>
      <vt:lpstr>Climate Changes in the Arctic Affect the Rest of the World!</vt:lpstr>
      <vt:lpstr>PowerPoint Presentation</vt:lpstr>
      <vt:lpstr>Climate Changes in the Arctic Affect the Rest of the World!</vt:lpstr>
      <vt:lpstr>Climate Changes in the Arctic Affect the Rest of the World!</vt:lpstr>
      <vt:lpstr>Climate Changes in the Arctic Affect the Rest of the World!</vt:lpstr>
      <vt:lpstr>Local Impacts -- Ontario</vt:lpstr>
      <vt:lpstr>PowerPoint Presentation</vt:lpstr>
      <vt:lpstr>Temperature &amp; Precipitation</vt:lpstr>
      <vt:lpstr>Changing Lake Levels</vt:lpstr>
      <vt:lpstr>Ecosystems</vt:lpstr>
      <vt:lpstr>PowerPoint Presentation</vt:lpstr>
      <vt:lpstr>Disease &amp; Illness</vt:lpstr>
      <vt:lpstr>Disease &amp; Illness</vt:lpstr>
      <vt:lpstr>Agriculture</vt:lpstr>
      <vt:lpstr>Forests</vt:lpstr>
      <vt:lpstr>Forests</vt:lpstr>
      <vt:lpstr>Forests</vt:lpstr>
      <vt:lpstr>Electricity 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climate change –  globally &amp; locally</dc:title>
  <dc:creator>John Family</dc:creator>
  <cp:lastModifiedBy>Georgia Karellas</cp:lastModifiedBy>
  <cp:revision>28</cp:revision>
  <dcterms:created xsi:type="dcterms:W3CDTF">2014-01-05T17:38:03Z</dcterms:created>
  <dcterms:modified xsi:type="dcterms:W3CDTF">2016-01-07T22:42:27Z</dcterms:modified>
</cp:coreProperties>
</file>